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1912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61912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Heart 3"/>
          <p:cNvSpPr/>
          <p:nvPr/>
        </p:nvSpPr>
        <p:spPr>
          <a:xfrm>
            <a:off x="7905750" y="762000"/>
            <a:ext cx="3238500" cy="3238500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Heart 4"/>
          <p:cNvSpPr/>
          <p:nvPr/>
        </p:nvSpPr>
        <p:spPr>
          <a:xfrm>
            <a:off x="10382250" y="3429000"/>
            <a:ext cx="1714500" cy="1714500"/>
          </a:xfrm>
          <a:prstGeom prst="hear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Heart 5"/>
          <p:cNvSpPr/>
          <p:nvPr/>
        </p:nvSpPr>
        <p:spPr>
          <a:xfrm>
            <a:off x="7048500" y="4000500"/>
            <a:ext cx="1238250" cy="1238250"/>
          </a:xfrm>
          <a:prstGeom prst="heart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Heart 6"/>
          <p:cNvSpPr/>
          <p:nvPr/>
        </p:nvSpPr>
        <p:spPr>
          <a:xfrm>
            <a:off x="10572750" y="381000"/>
            <a:ext cx="857250" cy="857250"/>
          </a:xfrm>
          <a:prstGeom prst="hear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61912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61912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Heart 3"/>
          <p:cNvSpPr/>
          <p:nvPr/>
        </p:nvSpPr>
        <p:spPr>
          <a:xfrm>
            <a:off x="7905750" y="762000"/>
            <a:ext cx="3238500" cy="3238500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Heart 4"/>
          <p:cNvSpPr/>
          <p:nvPr/>
        </p:nvSpPr>
        <p:spPr>
          <a:xfrm>
            <a:off x="10382250" y="3429000"/>
            <a:ext cx="1714500" cy="1714500"/>
          </a:xfrm>
          <a:prstGeom prst="hear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Heart 5"/>
          <p:cNvSpPr/>
          <p:nvPr/>
        </p:nvSpPr>
        <p:spPr>
          <a:xfrm>
            <a:off x="7048500" y="4000500"/>
            <a:ext cx="1238250" cy="1238250"/>
          </a:xfrm>
          <a:prstGeom prst="heart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Heart 6"/>
          <p:cNvSpPr/>
          <p:nvPr/>
        </p:nvSpPr>
        <p:spPr>
          <a:xfrm>
            <a:off x="10572750" y="381000"/>
            <a:ext cx="857250" cy="857250"/>
          </a:xfrm>
          <a:prstGeom prst="hear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99060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Heart 2"/>
          <p:cNvSpPr/>
          <p:nvPr/>
        </p:nvSpPr>
        <p:spPr>
          <a:xfrm>
            <a:off x="11277600" y="209550"/>
            <a:ext cx="571500" cy="571500"/>
          </a:xfrm>
          <a:prstGeom prst="hear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Heart 3"/>
          <p:cNvSpPr/>
          <p:nvPr/>
        </p:nvSpPr>
        <p:spPr>
          <a:xfrm>
            <a:off x="10896600" y="590550"/>
            <a:ext cx="285750" cy="285750"/>
          </a:xfrm>
          <a:prstGeom prst="hear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715000" y="11811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[Название]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[Группа или класс, дата]</a:t>
            </a:r>
          </a:p>
          <a:p>
            <a:pPr>
              <a:spcBef>
                <a:spcPts val="1000"/>
              </a:spcBef>
            </a:pPr>
            <a:r>
              <a:rPr b="1"/>
              <a:t>[Воспитатель или 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61912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ДЛЯ ДЕТЕЙ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[Кто это или что это?]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90650"/>
            <a:ext cx="5486400" cy="46672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[Большая яркая картинка]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90650"/>
            <a:ext cx="5200650" cy="4667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[Простыми словами]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[Чем интересно]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Посмотрим и назовём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200977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[Предмет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[Какой он?]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200977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[Предмет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[Какой он?]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200977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[Предмет 3]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[Какой он?]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Загадка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90650"/>
            <a:ext cx="1238250" cy="114300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000" b="1" i="0">
                <a:solidFill>
                  <a:schemeClr val="accent1"/>
                </a:solidFill>
                <a:latin typeface="+mj-lt"/>
              </a:rPr>
              <a:t>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6850" y="1771650"/>
            <a:ext cx="9925050" cy="3619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800" b="0" i="1">
                <a:solidFill>
                  <a:schemeClr val="tx1"/>
                </a:solidFill>
                <a:latin typeface="+mj-lt"/>
              </a:rPr>
              <a:t>[Текст загадки]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6850" y="5486400"/>
            <a:ext cx="9925050" cy="381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1" i="0">
                <a:solidFill>
                  <a:schemeClr val="tx2"/>
                </a:solidFill>
              </a:rPr>
              <a:t>[Ответ покажите на следующем слайде]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Ответ: [отгадка]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90650"/>
            <a:ext cx="5486400" cy="46672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[Картинка-отгадка]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90650"/>
            <a:ext cx="5200650" cy="4667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мы о нём знаем]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Сделаем сами</a:t>
            </a:r>
          </a:p>
        </p:txBody>
      </p:sp>
      <p:sp>
        <p:nvSpPr>
          <p:cNvPr id="3" name="Pentagon 2"/>
          <p:cNvSpPr/>
          <p:nvPr/>
        </p:nvSpPr>
        <p:spPr>
          <a:xfrm>
            <a:off x="609600" y="1819275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Возьми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" y="279082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нужно]</a:t>
            </a:r>
          </a:p>
        </p:txBody>
      </p:sp>
      <p:sp>
        <p:nvSpPr>
          <p:cNvPr id="5" name="Chevron 4"/>
          <p:cNvSpPr/>
          <p:nvPr/>
        </p:nvSpPr>
        <p:spPr>
          <a:xfrm>
            <a:off x="4222750" y="181927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Сделай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37050" y="279082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[Как]</a:t>
            </a:r>
          </a:p>
        </p:txBody>
      </p:sp>
      <p:sp>
        <p:nvSpPr>
          <p:cNvPr id="7" name="Chevron 6"/>
          <p:cNvSpPr/>
          <p:nvPr/>
        </p:nvSpPr>
        <p:spPr>
          <a:xfrm>
            <a:off x="7835900" y="181927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Покажи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0200" y="279082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получилось]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Молодцы!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[До новых встреч]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Сердечки">
      <a:dk1>
        <a:srgbClr val="3B2A33"/>
      </a:dk1>
      <a:lt1>
        <a:srgbClr val="FFF7F8"/>
      </a:lt1>
      <a:dk2>
        <a:srgbClr val="7E6A74"/>
      </a:dk2>
      <a:lt2>
        <a:srgbClr val="FDE8EC"/>
      </a:lt2>
      <a:accent1>
        <a:srgbClr val="E58FA5"/>
      </a:accent1>
      <a:accent2>
        <a:srgbClr val="F6C1CC"/>
      </a:accent2>
      <a:accent3>
        <a:srgbClr val="F6DCE2"/>
      </a:accent3>
      <a:accent4>
        <a:srgbClr val="9DC9C4"/>
      </a:accent4>
      <a:accent5>
        <a:srgbClr val="F6C1CC"/>
      </a:accent5>
      <a:accent6>
        <a:srgbClr val="E58FA5"/>
      </a:accent6>
      <a:hlink>
        <a:srgbClr val="E58FA5"/>
      </a:hlink>
      <a:folHlink>
        <a:srgbClr val="7E6A74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Для детей.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