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286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286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286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286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 или класс,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ДЛЯ ДЕТЕЙ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1927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192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908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блака и солнце">
      <a:dk1>
        <a:srgbClr val="2A2550"/>
      </a:dk1>
      <a:lt1>
        <a:srgbClr val="FFFFFF"/>
      </a:lt1>
      <a:dk2>
        <a:srgbClr val="6C6790"/>
      </a:dk2>
      <a:lt2>
        <a:srgbClr val="FFF3D1"/>
      </a:lt2>
      <a:accent1>
        <a:srgbClr val="FF7A59"/>
      </a:accent1>
      <a:accent2>
        <a:srgbClr val="4CC9F0"/>
      </a:accent2>
      <a:accent3>
        <a:srgbClr val="FDE6B0"/>
      </a:accent3>
      <a:accent4>
        <a:srgbClr val="7BD389"/>
      </a:accent4>
      <a:accent5>
        <a:srgbClr val="4CC9F0"/>
      </a:accent5>
      <a:accent6>
        <a:srgbClr val="FF7A59"/>
      </a:accent6>
      <a:hlink>
        <a:srgbClr val="FF7A59"/>
      </a:hlink>
      <a:folHlink>
        <a:srgbClr val="6C679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детей.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