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524750" y="4533519"/>
            <a:ext cx="900112" cy="22482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558212" y="3141726"/>
            <a:ext cx="900112" cy="36400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591675" y="3837622"/>
            <a:ext cx="900112" cy="2944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625138" y="1428750"/>
            <a:ext cx="900112" cy="5353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524750" y="4533519"/>
            <a:ext cx="900112" cy="22482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558212" y="3141726"/>
            <a:ext cx="900112" cy="36400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591675" y="3837622"/>
            <a:ext cx="900112" cy="2944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625138" y="1428750"/>
            <a:ext cx="900112" cy="5353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285750"/>
            <a:ext cx="10382250" cy="8763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285750"/>
            <a:ext cx="152400" cy="87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0550" y="285750"/>
            <a:ext cx="57150" cy="87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 бизнеса]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Бизнес-план. [Город,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[Контакты]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БИЗНЕС-ПЛАН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Суть проекта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[Товар или услуга]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Для кого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[Покупатель]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Где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[Город, площадка]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Рынок и конкуренты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819400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Конкурент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Цена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Плюсы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Минусы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[Название]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[Плюс]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[Минус]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[Название]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[Плюс]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[Минус]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План запуска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[Месяц 1]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[Регистрация, помещение]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[Месяц 2]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[Закупка, сотрудники]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[Месяц 3]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[Запуск, реклама]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Затраты на старт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228850"/>
          <a:ext cx="10972800" cy="295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5486400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Статья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Сумма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[Оборудование]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[Аренда]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[Реклама]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Итого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Финансовый прогноз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3238500" cy="45148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[Точка безубыточности]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[Срок окупаемости]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[Прибыль, тыс. руб.]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1828800"/>
          <a:ext cx="7505700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Риски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может пойти не так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[Риск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[Риск 2]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будем делать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[Ответ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[Ответ 2]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Деловой график">
      <a:dk1>
        <a:srgbClr val="14291F"/>
      </a:dk1>
      <a:lt1>
        <a:srgbClr val="FFFFFF"/>
      </a:lt1>
      <a:dk2>
        <a:srgbClr val="5A7065"/>
      </a:dk2>
      <a:lt2>
        <a:srgbClr val="E9F4EE"/>
      </a:lt2>
      <a:accent1>
        <a:srgbClr val="1F7A57"/>
      </a:accent1>
      <a:accent2>
        <a:srgbClr val="5DB08A"/>
      </a:accent2>
      <a:accent3>
        <a:srgbClr val="CFE3D8"/>
      </a:accent3>
      <a:accent4>
        <a:srgbClr val="E0A526"/>
      </a:accent4>
      <a:accent5>
        <a:srgbClr val="5DB08A"/>
      </a:accent5>
      <a:accent6>
        <a:srgbClr val="1F7A57"/>
      </a:accent6>
      <a:hlink>
        <a:srgbClr val="1F7A57"/>
      </a:hlink>
      <a:folHlink>
        <a:srgbClr val="5A706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Бизнес-план.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