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191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191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6667500" y="-952500"/>
            <a:ext cx="5334000" cy="53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0" y="2286000"/>
            <a:ext cx="4000500" cy="40005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4095750"/>
            <a:ext cx="2286000" cy="228600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191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191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>
            <a:off x="6667500" y="-952500"/>
            <a:ext cx="5334000" cy="53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0" y="2286000"/>
            <a:ext cx="4000500" cy="40005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4095750"/>
            <a:ext cx="2286000" cy="228600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ardrop 2"/>
          <p:cNvSpPr/>
          <p:nvPr/>
        </p:nvSpPr>
        <p:spPr>
          <a:xfrm rot="8243446">
            <a:off x="11521111" y="228511"/>
            <a:ext cx="466561" cy="466561"/>
          </a:xfrm>
          <a:prstGeom prst="teardrop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ardrop 3"/>
          <p:cNvSpPr/>
          <p:nvPr/>
        </p:nvSpPr>
        <p:spPr>
          <a:xfrm rot="14916801">
            <a:off x="11223489" y="82786"/>
            <a:ext cx="665463" cy="665463"/>
          </a:xfrm>
          <a:prstGeom prst="teardrop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21125674">
            <a:off x="11379684" y="192613"/>
            <a:ext cx="514905" cy="514905"/>
          </a:xfrm>
          <a:prstGeom prst="teardrop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17686515">
            <a:off x="11168632" y="-114937"/>
            <a:ext cx="425827" cy="425827"/>
          </a:xfrm>
          <a:prstGeom prst="teardrop">
            <a:avLst/>
          </a:prstGeom>
          <a:solidFill>
            <a:schemeClr val="accent4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Биология.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191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БИОЛОГИЯ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[Какой организм или процесс]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447800"/>
            <a:ext cx="5486400" cy="461010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рисунок или фото]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447800"/>
            <a:ext cx="5200650" cy="46101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[Где встречается]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[Чем необычен]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Строение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0" y="27051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2381250" y="3028950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2381250" y="30289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6096000" y="30289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810750" y="30289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4095750" y="1905000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[Организм или орган]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" y="3352800"/>
            <a:ext cx="3543300" cy="161925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[Часть]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[Функция]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4350" y="3352800"/>
            <a:ext cx="3543300" cy="161925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[Часть]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[Функция]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39100" y="3352800"/>
            <a:ext cx="3543300" cy="161925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[Часть]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[Функция]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это работает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4785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[Этап]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8194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происходит]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4785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[Этап]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8194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происходит]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4785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[Этап]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8194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происходит]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Значение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43100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 природе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[Роль]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943100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Для человека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[Польза или вред]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955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3241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861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3147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767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3053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10972800" cy="4610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Пастель с листьями">
      <a:dk1>
        <a:srgbClr val="2B3A2C"/>
      </a:dk1>
      <a:lt1>
        <a:srgbClr val="F7FBF5"/>
      </a:lt1>
      <a:dk2>
        <a:srgbClr val="6B7D6C"/>
      </a:dk2>
      <a:lt2>
        <a:srgbClr val="E8F3E4"/>
      </a:lt2>
      <a:accent1>
        <a:srgbClr val="8FBF88"/>
      </a:accent1>
      <a:accent2>
        <a:srgbClr val="C3DDB9"/>
      </a:accent2>
      <a:accent3>
        <a:srgbClr val="DCE9D6"/>
      </a:accent3>
      <a:accent4>
        <a:srgbClr val="F2C59A"/>
      </a:accent4>
      <a:accent5>
        <a:srgbClr val="C3DDB9"/>
      </a:accent5>
      <a:accent6>
        <a:srgbClr val="8FBF88"/>
      </a:accent6>
      <a:hlink>
        <a:srgbClr val="8FBF88"/>
      </a:hlink>
      <a:folHlink>
        <a:srgbClr val="6B7D6C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Биология.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