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удалите. В заметках подсказка, что сказать.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286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286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ardrop 3"/>
          <p:cNvSpPr/>
          <p:nvPr/>
        </p:nvSpPr>
        <p:spPr>
          <a:xfrm rot="14083885">
            <a:off x="10322371" y="4820209"/>
            <a:ext cx="796320" cy="796320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ardrop 4"/>
          <p:cNvSpPr/>
          <p:nvPr/>
        </p:nvSpPr>
        <p:spPr>
          <a:xfrm rot="14017850">
            <a:off x="10784089" y="4751657"/>
            <a:ext cx="734404" cy="734404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ardrop 5"/>
          <p:cNvSpPr/>
          <p:nvPr/>
        </p:nvSpPr>
        <p:spPr>
          <a:xfrm rot="8224371">
            <a:off x="7688578" y="2756402"/>
            <a:ext cx="981675" cy="981675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ardrop 6"/>
          <p:cNvSpPr/>
          <p:nvPr/>
        </p:nvSpPr>
        <p:spPr>
          <a:xfrm rot="6036819">
            <a:off x="8361988" y="4686163"/>
            <a:ext cx="448991" cy="448991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ardrop 7"/>
          <p:cNvSpPr/>
          <p:nvPr/>
        </p:nvSpPr>
        <p:spPr>
          <a:xfrm rot="2997376">
            <a:off x="10272059" y="936243"/>
            <a:ext cx="991973" cy="991973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ardrop 8"/>
          <p:cNvSpPr/>
          <p:nvPr/>
        </p:nvSpPr>
        <p:spPr>
          <a:xfrm rot="4524258">
            <a:off x="7766109" y="10765"/>
            <a:ext cx="792686" cy="792686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ardrop 9"/>
          <p:cNvSpPr/>
          <p:nvPr/>
        </p:nvSpPr>
        <p:spPr>
          <a:xfrm rot="6774870">
            <a:off x="11589483" y="5525244"/>
            <a:ext cx="524672" cy="524672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ardrop 10"/>
          <p:cNvSpPr/>
          <p:nvPr/>
        </p:nvSpPr>
        <p:spPr>
          <a:xfrm rot="20325082">
            <a:off x="11128434" y="3969877"/>
            <a:ext cx="513609" cy="513609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ardrop 11"/>
          <p:cNvSpPr/>
          <p:nvPr/>
        </p:nvSpPr>
        <p:spPr>
          <a:xfrm rot="465917">
            <a:off x="11213043" y="5377210"/>
            <a:ext cx="841486" cy="841486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ardrop 12"/>
          <p:cNvSpPr/>
          <p:nvPr/>
        </p:nvSpPr>
        <p:spPr>
          <a:xfrm rot="6509357">
            <a:off x="11258567" y="1635729"/>
            <a:ext cx="657639" cy="65763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ardrop 13"/>
          <p:cNvSpPr/>
          <p:nvPr/>
        </p:nvSpPr>
        <p:spPr>
          <a:xfrm rot="1426085">
            <a:off x="7253107" y="4118367"/>
            <a:ext cx="783124" cy="78312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ardrop 14"/>
          <p:cNvSpPr/>
          <p:nvPr/>
        </p:nvSpPr>
        <p:spPr>
          <a:xfrm rot="10394317">
            <a:off x="8565810" y="4345708"/>
            <a:ext cx="617931" cy="617931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ardrop 15"/>
          <p:cNvSpPr/>
          <p:nvPr/>
        </p:nvSpPr>
        <p:spPr>
          <a:xfrm rot="20503162">
            <a:off x="7472827" y="5857581"/>
            <a:ext cx="850838" cy="850838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ardrop 16"/>
          <p:cNvSpPr/>
          <p:nvPr/>
        </p:nvSpPr>
        <p:spPr>
          <a:xfrm rot="7909585">
            <a:off x="8991025" y="3425370"/>
            <a:ext cx="619459" cy="61945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ardrop 17"/>
          <p:cNvSpPr/>
          <p:nvPr/>
        </p:nvSpPr>
        <p:spPr>
          <a:xfrm rot="13472201">
            <a:off x="7277005" y="284628"/>
            <a:ext cx="766727" cy="766727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ardrop 18"/>
          <p:cNvSpPr/>
          <p:nvPr/>
        </p:nvSpPr>
        <p:spPr>
          <a:xfrm rot="7438647">
            <a:off x="7707424" y="1437309"/>
            <a:ext cx="1017343" cy="1017343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286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286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ardrop 3"/>
          <p:cNvSpPr/>
          <p:nvPr/>
        </p:nvSpPr>
        <p:spPr>
          <a:xfrm rot="14083885">
            <a:off x="10322371" y="4820209"/>
            <a:ext cx="796320" cy="796320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ardrop 4"/>
          <p:cNvSpPr/>
          <p:nvPr/>
        </p:nvSpPr>
        <p:spPr>
          <a:xfrm rot="14017850">
            <a:off x="10784089" y="4751657"/>
            <a:ext cx="734404" cy="734404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ardrop 5"/>
          <p:cNvSpPr/>
          <p:nvPr/>
        </p:nvSpPr>
        <p:spPr>
          <a:xfrm rot="8224371">
            <a:off x="7688578" y="2756402"/>
            <a:ext cx="981675" cy="981675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ardrop 6"/>
          <p:cNvSpPr/>
          <p:nvPr/>
        </p:nvSpPr>
        <p:spPr>
          <a:xfrm rot="6036819">
            <a:off x="8361988" y="4686163"/>
            <a:ext cx="448991" cy="448991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ardrop 7"/>
          <p:cNvSpPr/>
          <p:nvPr/>
        </p:nvSpPr>
        <p:spPr>
          <a:xfrm rot="2997376">
            <a:off x="10272059" y="936243"/>
            <a:ext cx="991973" cy="991973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ardrop 8"/>
          <p:cNvSpPr/>
          <p:nvPr/>
        </p:nvSpPr>
        <p:spPr>
          <a:xfrm rot="4524258">
            <a:off x="7766109" y="10765"/>
            <a:ext cx="792686" cy="792686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ardrop 9"/>
          <p:cNvSpPr/>
          <p:nvPr/>
        </p:nvSpPr>
        <p:spPr>
          <a:xfrm rot="6774870">
            <a:off x="11589483" y="5525244"/>
            <a:ext cx="524672" cy="524672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ardrop 10"/>
          <p:cNvSpPr/>
          <p:nvPr/>
        </p:nvSpPr>
        <p:spPr>
          <a:xfrm rot="20325082">
            <a:off x="11128434" y="3969877"/>
            <a:ext cx="513609" cy="513609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ardrop 11"/>
          <p:cNvSpPr/>
          <p:nvPr/>
        </p:nvSpPr>
        <p:spPr>
          <a:xfrm rot="465917">
            <a:off x="11213043" y="5377210"/>
            <a:ext cx="841486" cy="841486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ardrop 12"/>
          <p:cNvSpPr/>
          <p:nvPr/>
        </p:nvSpPr>
        <p:spPr>
          <a:xfrm rot="6509357">
            <a:off x="11258567" y="1635729"/>
            <a:ext cx="657639" cy="65763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ardrop 13"/>
          <p:cNvSpPr/>
          <p:nvPr/>
        </p:nvSpPr>
        <p:spPr>
          <a:xfrm rot="1426085">
            <a:off x="7253107" y="4118367"/>
            <a:ext cx="783124" cy="78312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ardrop 14"/>
          <p:cNvSpPr/>
          <p:nvPr/>
        </p:nvSpPr>
        <p:spPr>
          <a:xfrm rot="10394317">
            <a:off x="8565810" y="4345708"/>
            <a:ext cx="617931" cy="617931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ardrop 15"/>
          <p:cNvSpPr/>
          <p:nvPr/>
        </p:nvSpPr>
        <p:spPr>
          <a:xfrm rot="20503162">
            <a:off x="7472827" y="5857581"/>
            <a:ext cx="850838" cy="850838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ardrop 16"/>
          <p:cNvSpPr/>
          <p:nvPr/>
        </p:nvSpPr>
        <p:spPr>
          <a:xfrm rot="7909585">
            <a:off x="8991025" y="3425370"/>
            <a:ext cx="619459" cy="61945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ardrop 17"/>
          <p:cNvSpPr/>
          <p:nvPr/>
        </p:nvSpPr>
        <p:spPr>
          <a:xfrm rot="13472201">
            <a:off x="7277005" y="284628"/>
            <a:ext cx="766727" cy="766727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ardrop 18"/>
          <p:cNvSpPr/>
          <p:nvPr/>
        </p:nvSpPr>
        <p:spPr>
          <a:xfrm rot="7438647">
            <a:off x="7707424" y="1437309"/>
            <a:ext cx="1017343" cy="1017343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2900"/>
            <a:ext cx="104775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ardrop 2"/>
          <p:cNvSpPr/>
          <p:nvPr/>
        </p:nvSpPr>
        <p:spPr>
          <a:xfrm rot="8243446">
            <a:off x="11521111" y="228511"/>
            <a:ext cx="466561" cy="466561"/>
          </a:xfrm>
          <a:prstGeom prst="teardrop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ardrop 3"/>
          <p:cNvSpPr/>
          <p:nvPr/>
        </p:nvSpPr>
        <p:spPr>
          <a:xfrm rot="14916801">
            <a:off x="11223489" y="82786"/>
            <a:ext cx="665463" cy="665463"/>
          </a:xfrm>
          <a:prstGeom prst="teardrop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ardrop 4"/>
          <p:cNvSpPr/>
          <p:nvPr/>
        </p:nvSpPr>
        <p:spPr>
          <a:xfrm rot="21125674">
            <a:off x="11379684" y="192613"/>
            <a:ext cx="514905" cy="514905"/>
          </a:xfrm>
          <a:prstGeom prst="teardrop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ardrop 5"/>
          <p:cNvSpPr/>
          <p:nvPr/>
        </p:nvSpPr>
        <p:spPr>
          <a:xfrm rot="17686515">
            <a:off x="11168632" y="-114937"/>
            <a:ext cx="425827" cy="425827"/>
          </a:xfrm>
          <a:prstGeom prst="teardrop">
            <a:avLst/>
          </a:prstGeom>
          <a:solidFill>
            <a:schemeClr val="accent4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09600" y="1219200"/>
            <a:ext cx="1047750" cy="571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презентации]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Биология. [Школа,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286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БИОЛОГИЯ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[Какой организм или процесс]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447800"/>
            <a:ext cx="5486400" cy="461010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рисунок или фото]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447800"/>
            <a:ext cx="5200650" cy="46101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[Где встречается]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[Чем необычен]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Строение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0" y="270510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2381250" y="3028950"/>
            <a:ext cx="742950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2381250" y="302895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6096000" y="302895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810750" y="302895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4095750" y="1905000"/>
            <a:ext cx="4000500" cy="80010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14300" tIns="38100" rIns="114300" bIns="381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[Организм или орган]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600" y="3352800"/>
            <a:ext cx="3543300" cy="161925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[Часть]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[Функция]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24350" y="3352800"/>
            <a:ext cx="3543300" cy="161925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[Часть]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[Функция]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39100" y="3352800"/>
            <a:ext cx="3543300" cy="161925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[Часть]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[Функция]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Как это работает</a:t>
            </a:r>
          </a:p>
        </p:txBody>
      </p:sp>
      <p:sp>
        <p:nvSpPr>
          <p:cNvPr id="3" name="Pentagon 2"/>
          <p:cNvSpPr/>
          <p:nvPr/>
        </p:nvSpPr>
        <p:spPr>
          <a:xfrm>
            <a:off x="609600" y="184785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[Этап]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" y="281940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происходит]</a:t>
            </a:r>
          </a:p>
        </p:txBody>
      </p:sp>
      <p:sp>
        <p:nvSpPr>
          <p:cNvPr id="5" name="Chevron 4"/>
          <p:cNvSpPr/>
          <p:nvPr/>
        </p:nvSpPr>
        <p:spPr>
          <a:xfrm>
            <a:off x="4222750" y="184785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[Этап]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37050" y="281940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происходит]</a:t>
            </a:r>
          </a:p>
        </p:txBody>
      </p:sp>
      <p:sp>
        <p:nvSpPr>
          <p:cNvPr id="7" name="Chevron 6"/>
          <p:cNvSpPr/>
          <p:nvPr/>
        </p:nvSpPr>
        <p:spPr>
          <a:xfrm>
            <a:off x="7835900" y="184785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[Этап]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0200" y="281940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происходит]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Значение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4310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В природе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[Роль]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9825" y="194310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Для человека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[Польза или вред]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важно запомнить</a:t>
            </a:r>
          </a:p>
        </p:txBody>
      </p:sp>
      <p:sp>
        <p:nvSpPr>
          <p:cNvPr id="3" name="Oval 2"/>
          <p:cNvSpPr/>
          <p:nvPr/>
        </p:nvSpPr>
        <p:spPr>
          <a:xfrm>
            <a:off x="609600" y="249555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3241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мысль]</a:t>
            </a:r>
          </a:p>
        </p:txBody>
      </p:sp>
      <p:sp>
        <p:nvSpPr>
          <p:cNvPr id="5" name="Oval 4"/>
          <p:cNvSpPr/>
          <p:nvPr/>
        </p:nvSpPr>
        <p:spPr>
          <a:xfrm>
            <a:off x="609600" y="348615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3147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мысль]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447675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3053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мысль]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10972800" cy="4610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[Учебник: автор, название, год]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[Материал: название, сайт, адрес, дата обращения]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Листья">
      <a:dk1>
        <a:srgbClr val="173022"/>
      </a:dk1>
      <a:lt1>
        <a:srgbClr val="FFFFFF"/>
      </a:lt1>
      <a:dk2>
        <a:srgbClr val="5B7263"/>
      </a:dk2>
      <a:lt2>
        <a:srgbClr val="E6F2E4"/>
      </a:lt2>
      <a:accent1>
        <a:srgbClr val="2E8B57"/>
      </a:accent1>
      <a:accent2>
        <a:srgbClr val="8BC34A"/>
      </a:accent2>
      <a:accent3>
        <a:srgbClr val="D4E5D0"/>
      </a:accent3>
      <a:accent4>
        <a:srgbClr val="F4B942"/>
      </a:accent4>
      <a:accent5>
        <a:srgbClr val="8BC34A"/>
      </a:accent5>
      <a:accent6>
        <a:srgbClr val="2E8B57"/>
      </a:accent6>
      <a:hlink>
        <a:srgbClr val="2E8B57"/>
      </a:hlink>
      <a:folHlink>
        <a:srgbClr val="5B7263"/>
      </a:folHlink>
    </a:clrScheme>
    <a:fontScheme name="Scribo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Биология.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