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857250"/>
            <a:ext cx="10477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036570"/>
            <a:ext cx="10477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477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3036570"/>
            <a:ext cx="10477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Wave 3"/>
          <p:cNvSpPr/>
          <p:nvPr/>
        </p:nvSpPr>
        <p:spPr>
          <a:xfrm>
            <a:off x="-381000" y="4476750"/>
            <a:ext cx="12954000" cy="3143250"/>
          </a:xfrm>
          <a:prstGeom prst="wave">
            <a:avLst>
              <a:gd name="adj1" fmla="val 18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Wave 4"/>
          <p:cNvSpPr/>
          <p:nvPr/>
        </p:nvSpPr>
        <p:spPr>
          <a:xfrm>
            <a:off x="-381000" y="5048250"/>
            <a:ext cx="12954000" cy="2857500"/>
          </a:xfrm>
          <a:prstGeom prst="wave">
            <a:avLst>
              <a:gd name="adj1" fmla="val 16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Wave 2"/>
          <p:cNvSpPr/>
          <p:nvPr/>
        </p:nvSpPr>
        <p:spPr>
          <a:xfrm>
            <a:off x="-285750" y="6438900"/>
            <a:ext cx="12763500" cy="857250"/>
          </a:xfrm>
          <a:prstGeom prst="wave">
            <a:avLst>
              <a:gd name="adj1" fmla="val 20000"/>
              <a:gd name="adj2" fmla="val 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Английский язык.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781050"/>
            <a:ext cx="10477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АНГЛИЙСКИЙ ЯЗЫК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New words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Word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Translation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Example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[word]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[перевод]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[example]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Grammar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Rule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[Когда используем]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 образуется]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Examples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[Example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[Example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Let's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[Fill in the gaps]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[Answer the questions]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Task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[Tell about yourself]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Пастель голубая">
      <a:dk1>
        <a:srgbClr val="26334A"/>
      </a:dk1>
      <a:lt1>
        <a:srgbClr val="F5F8FD"/>
      </a:lt1>
      <a:dk2>
        <a:srgbClr val="65748C"/>
      </a:dk2>
      <a:lt2>
        <a:srgbClr val="E6EEF9"/>
      </a:lt2>
      <a:accent1>
        <a:srgbClr val="8FB2E3"/>
      </a:accent1>
      <a:accent2>
        <a:srgbClr val="C3D6F2"/>
      </a:accent2>
      <a:accent3>
        <a:srgbClr val="D9E4F5"/>
      </a:accent3>
      <a:accent4>
        <a:srgbClr val="F4C28F"/>
      </a:accent4>
      <a:accent5>
        <a:srgbClr val="C3D6F2"/>
      </a:accent5>
      <a:accent6>
        <a:srgbClr val="8FB2E3"/>
      </a:accent6>
      <a:hlink>
        <a:srgbClr val="8FB2E3"/>
      </a:hlink>
      <a:folHlink>
        <a:srgbClr val="65748C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Английский язык.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