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250" y="1619250"/>
            <a:ext cx="8953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250" y="4034790"/>
            <a:ext cx="8953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1619250"/>
            <a:ext cx="8953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250" y="4034790"/>
            <a:ext cx="8953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[Тема: День Победы, герой, моя семья в годы войны]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[Школа или организация,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19250" y="1543050"/>
            <a:ext cx="8953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9 МАЯ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[О ком или о чём рассказ]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90650"/>
            <a:ext cx="5486400" cy="46672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фото или документ]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90650"/>
            <a:ext cx="5200650" cy="4667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[Главный факт]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[Источник: семейный архив, музей, книга]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Главные события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2427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60045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9552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60045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397192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60045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29552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60045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397192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[Дата]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Строки памяти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771650"/>
            <a:ext cx="9925050" cy="3619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[Строки стихотворения или письма с фронта]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[Автор, источник]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мы помним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200977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[Традиция]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делаем]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200977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[Место памяти]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[Где находится]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2009775"/>
            <a:ext cx="3543300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[Наша семья]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сохранили]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Помним. Гордимся.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[Подпись]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Тёмное вино">
      <a:dk1>
        <a:srgbClr val="F7EEF0"/>
      </a:dk1>
      <a:lt1>
        <a:srgbClr val="1E0D13"/>
      </a:lt1>
      <a:dk2>
        <a:srgbClr val="C7A9B1"/>
      </a:dk2>
      <a:lt2>
        <a:srgbClr val="2F1720"/>
      </a:lt2>
      <a:accent1>
        <a:srgbClr val="E04F6E"/>
      </a:accent1>
      <a:accent2>
        <a:srgbClr val="F2A33A"/>
      </a:accent2>
      <a:accent3>
        <a:srgbClr val="4A2A35"/>
      </a:accent3>
      <a:accent4>
        <a:srgbClr val="D9B36C"/>
      </a:accent4>
      <a:accent5>
        <a:srgbClr val="F2A33A"/>
      </a:accent5>
      <a:accent6>
        <a:srgbClr val="E04F6E"/>
      </a:accent6>
      <a:hlink>
        <a:srgbClr val="E04F6E"/>
      </a:hlink>
      <a:folHlink>
        <a:srgbClr val="C7A9B1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 Мая.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