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500" y="857250"/>
            <a:ext cx="10287000" cy="2185035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2500" y="3213735"/>
            <a:ext cx="10287000" cy="1339215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0" y="4762500"/>
            <a:ext cx="12192000" cy="1219200"/>
          </a:xfrm>
          <a:custGeom>
            <a:avLst/>
            <a:gdLst/>
            <a:ahLst/>
            <a:cxnLst/>
            <a:rect l="l" t="t" r="r" b="b"/>
            <a:pathLst>
              <a:path w="12192000" h="1219200">
                <a:moveTo>
                  <a:pt x="0" y="857250"/>
                </a:moveTo>
                <a:lnTo>
                  <a:pt x="12192000" y="0"/>
                </a:lnTo>
                <a:lnTo>
                  <a:pt x="12192000" y="36195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0" y="5124450"/>
            <a:ext cx="12192000" cy="1219200"/>
          </a:xfrm>
          <a:custGeom>
            <a:avLst/>
            <a:gdLst/>
            <a:ahLst/>
            <a:cxnLst/>
            <a:rect l="l" t="t" r="r" b="b"/>
            <a:pathLst>
              <a:path w="12192000" h="1219200">
                <a:moveTo>
                  <a:pt x="0" y="857250"/>
                </a:moveTo>
                <a:lnTo>
                  <a:pt x="12192000" y="0"/>
                </a:lnTo>
                <a:lnTo>
                  <a:pt x="12192000" y="36195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0" y="5486400"/>
            <a:ext cx="12192000" cy="1219200"/>
          </a:xfrm>
          <a:custGeom>
            <a:avLst/>
            <a:gdLst/>
            <a:ahLst/>
            <a:cxnLst/>
            <a:rect l="l" t="t" r="r" b="b"/>
            <a:pathLst>
              <a:path w="12192000" h="1219200">
                <a:moveTo>
                  <a:pt x="0" y="857250"/>
                </a:moveTo>
                <a:lnTo>
                  <a:pt x="12192000" y="0"/>
                </a:lnTo>
                <a:lnTo>
                  <a:pt x="12192000" y="36195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0" y="5848350"/>
            <a:ext cx="12192000" cy="1219200"/>
          </a:xfrm>
          <a:custGeom>
            <a:avLst/>
            <a:gdLst/>
            <a:ahLst/>
            <a:cxnLst/>
            <a:rect l="l" t="t" r="r" b="b"/>
            <a:pathLst>
              <a:path w="12192000" h="1219200">
                <a:moveTo>
                  <a:pt x="0" y="857250"/>
                </a:moveTo>
                <a:lnTo>
                  <a:pt x="12192000" y="0"/>
                </a:lnTo>
                <a:lnTo>
                  <a:pt x="12192000" y="36195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0" y="6210300"/>
            <a:ext cx="12192000" cy="1219200"/>
          </a:xfrm>
          <a:custGeom>
            <a:avLst/>
            <a:gdLst/>
            <a:ahLst/>
            <a:cxnLst/>
            <a:rect l="l" t="t" r="r" b="b"/>
            <a:pathLst>
              <a:path w="12192000" h="1219200">
                <a:moveTo>
                  <a:pt x="0" y="857250"/>
                </a:moveTo>
                <a:lnTo>
                  <a:pt x="12192000" y="0"/>
                </a:lnTo>
                <a:lnTo>
                  <a:pt x="12192000" y="36195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857250"/>
            <a:ext cx="10287000" cy="2185035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2500" y="3213735"/>
            <a:ext cx="10287000" cy="1339215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0" y="4762500"/>
            <a:ext cx="12192000" cy="1219200"/>
          </a:xfrm>
          <a:custGeom>
            <a:avLst/>
            <a:gdLst/>
            <a:ahLst/>
            <a:cxnLst/>
            <a:rect l="l" t="t" r="r" b="b"/>
            <a:pathLst>
              <a:path w="12192000" h="1219200">
                <a:moveTo>
                  <a:pt x="0" y="857250"/>
                </a:moveTo>
                <a:lnTo>
                  <a:pt x="12192000" y="0"/>
                </a:lnTo>
                <a:lnTo>
                  <a:pt x="12192000" y="36195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0" y="5124450"/>
            <a:ext cx="12192000" cy="1219200"/>
          </a:xfrm>
          <a:custGeom>
            <a:avLst/>
            <a:gdLst/>
            <a:ahLst/>
            <a:cxnLst/>
            <a:rect l="l" t="t" r="r" b="b"/>
            <a:pathLst>
              <a:path w="12192000" h="1219200">
                <a:moveTo>
                  <a:pt x="0" y="857250"/>
                </a:moveTo>
                <a:lnTo>
                  <a:pt x="12192000" y="0"/>
                </a:lnTo>
                <a:lnTo>
                  <a:pt x="12192000" y="36195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0" y="5486400"/>
            <a:ext cx="12192000" cy="1219200"/>
          </a:xfrm>
          <a:custGeom>
            <a:avLst/>
            <a:gdLst/>
            <a:ahLst/>
            <a:cxnLst/>
            <a:rect l="l" t="t" r="r" b="b"/>
            <a:pathLst>
              <a:path w="12192000" h="1219200">
                <a:moveTo>
                  <a:pt x="0" y="857250"/>
                </a:moveTo>
                <a:lnTo>
                  <a:pt x="12192000" y="0"/>
                </a:lnTo>
                <a:lnTo>
                  <a:pt x="12192000" y="36195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0" y="5848350"/>
            <a:ext cx="12192000" cy="1219200"/>
          </a:xfrm>
          <a:custGeom>
            <a:avLst/>
            <a:gdLst/>
            <a:ahLst/>
            <a:cxnLst/>
            <a:rect l="l" t="t" r="r" b="b"/>
            <a:pathLst>
              <a:path w="12192000" h="1219200">
                <a:moveTo>
                  <a:pt x="0" y="857250"/>
                </a:moveTo>
                <a:lnTo>
                  <a:pt x="12192000" y="0"/>
                </a:lnTo>
                <a:lnTo>
                  <a:pt x="12192000" y="36195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0" y="6210300"/>
            <a:ext cx="12192000" cy="1219200"/>
          </a:xfrm>
          <a:custGeom>
            <a:avLst/>
            <a:gdLst/>
            <a:ahLst/>
            <a:cxnLst/>
            <a:rect l="l" t="t" r="r" b="b"/>
            <a:pathLst>
              <a:path w="12192000" h="1219200">
                <a:moveTo>
                  <a:pt x="0" y="857250"/>
                </a:moveTo>
                <a:lnTo>
                  <a:pt x="12192000" y="0"/>
                </a:lnTo>
                <a:lnTo>
                  <a:pt x="12192000" y="361950"/>
                </a:lnTo>
                <a:lnTo>
                  <a:pt x="0" y="12192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6572250"/>
            <a:ext cx="12192000" cy="571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629400"/>
            <a:ext cx="1219200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686550"/>
            <a:ext cx="12192000" cy="571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743700"/>
            <a:ext cx="1219200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[Тема: День Победы, герой, моя семья в годы войны]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[Школа или организация,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2500" y="781050"/>
            <a:ext cx="10287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9 МАЯ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[О ком или о чём рассказ]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447800"/>
            <a:ext cx="5486400" cy="461010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фото или документ]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447800"/>
            <a:ext cx="5200650" cy="46101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[Главный факт]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[Источник: семейный архив, музей, книга]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Главные события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52850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857375" y="36290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32410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6" name="Oval 5"/>
          <p:cNvSpPr/>
          <p:nvPr/>
        </p:nvSpPr>
        <p:spPr>
          <a:xfrm>
            <a:off x="4600575" y="36290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09950" y="400050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8" name="Oval 7"/>
          <p:cNvSpPr/>
          <p:nvPr/>
        </p:nvSpPr>
        <p:spPr>
          <a:xfrm>
            <a:off x="7343775" y="36290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53150" y="232410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0" name="Oval 9"/>
          <p:cNvSpPr/>
          <p:nvPr/>
        </p:nvSpPr>
        <p:spPr>
          <a:xfrm>
            <a:off x="10086975" y="36290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6350" y="400050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Строки памяти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1238250" cy="114300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0" b="1" i="0">
                <a:solidFill>
                  <a:schemeClr val="accent1"/>
                </a:solidFill>
                <a:latin typeface="+mj-lt"/>
              </a:rPr>
              <a:t>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6850" y="1828800"/>
            <a:ext cx="9925050" cy="3562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800" b="0" i="1">
                <a:solidFill>
                  <a:schemeClr val="tx1"/>
                </a:solidFill>
                <a:latin typeface="+mj-lt"/>
              </a:rPr>
              <a:t>[Строки стихотворения или письма с фронта]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5486400"/>
            <a:ext cx="9925050" cy="381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1" i="0">
                <a:solidFill>
                  <a:schemeClr val="tx2"/>
                </a:solidFill>
              </a:rPr>
              <a:t>[Автор, источник]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Как мы помним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03835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[Традиция]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делаем]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03835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24350" y="203835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[Место памяти]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[Где находится]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4350" y="203835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39100" y="203835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[Наша семья]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сохранили]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39100" y="203835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Помним. Гордимся.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[Подпись]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Лента Победы">
      <a:dk1>
        <a:srgbClr val="161616"/>
      </a:dk1>
      <a:lt1>
        <a:srgbClr val="FBF7F0"/>
      </a:lt1>
      <a:dk2>
        <a:srgbClr val="5E564A"/>
      </a:dk2>
      <a:lt2>
        <a:srgbClr val="F1E9DC"/>
      </a:lt2>
      <a:accent1>
        <a:srgbClr val="E8791B"/>
      </a:accent1>
      <a:accent2>
        <a:srgbClr val="161616"/>
      </a:accent2>
      <a:accent3>
        <a:srgbClr val="E3D8C5"/>
      </a:accent3>
      <a:accent4>
        <a:srgbClr val="B3261E"/>
      </a:accent4>
      <a:accent5>
        <a:srgbClr val="161616"/>
      </a:accent5>
      <a:accent6>
        <a:srgbClr val="E8791B"/>
      </a:accent6>
      <a:hlink>
        <a:srgbClr val="E8791B"/>
      </a:hlink>
      <a:folHlink>
        <a:srgbClr val="5E564A"/>
      </a:folHlink>
    </a:clrScheme>
    <a:fontScheme name="Scribo">
      <a:majorFont>
        <a:latin typeface="Times New Roman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 Мая.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