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Heart 3"/>
          <p:cNvSpPr/>
          <p:nvPr/>
        </p:nvSpPr>
        <p:spPr>
          <a:xfrm>
            <a:off x="7905750" y="762000"/>
            <a:ext cx="3238500" cy="323850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10382250" y="3429000"/>
            <a:ext cx="1714500" cy="1714500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7048500" y="4000500"/>
            <a:ext cx="1238250" cy="1238250"/>
          </a:xfrm>
          <a:prstGeom prst="hear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art 6"/>
          <p:cNvSpPr/>
          <p:nvPr/>
        </p:nvSpPr>
        <p:spPr>
          <a:xfrm>
            <a:off x="10572750" y="381000"/>
            <a:ext cx="857250" cy="857250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Heart 3"/>
          <p:cNvSpPr/>
          <p:nvPr/>
        </p:nvSpPr>
        <p:spPr>
          <a:xfrm>
            <a:off x="7905750" y="762000"/>
            <a:ext cx="3238500" cy="323850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10382250" y="3429000"/>
            <a:ext cx="1714500" cy="1714500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7048500" y="4000500"/>
            <a:ext cx="1238250" cy="1238250"/>
          </a:xfrm>
          <a:prstGeom prst="hear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art 6"/>
          <p:cNvSpPr/>
          <p:nvPr/>
        </p:nvSpPr>
        <p:spPr>
          <a:xfrm>
            <a:off x="10572750" y="381000"/>
            <a:ext cx="857250" cy="857250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Heart 2"/>
          <p:cNvSpPr/>
          <p:nvPr/>
        </p:nvSpPr>
        <p:spPr>
          <a:xfrm>
            <a:off x="11277600" y="209550"/>
            <a:ext cx="571500" cy="571500"/>
          </a:xfrm>
          <a:prstGeom prst="hear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Heart 3"/>
          <p:cNvSpPr/>
          <p:nvPr/>
        </p:nvSpPr>
        <p:spPr>
          <a:xfrm>
            <a:off x="10896600" y="590550"/>
            <a:ext cx="285750" cy="285750"/>
          </a:xfrm>
          <a:prstGeom prst="hear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8 Марта, поздравление]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8 МАРТА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История праздника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528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23145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324100"/>
            <a:ext cx="39243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59721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24350" y="4000500"/>
            <a:ext cx="39243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96297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81950" y="2324100"/>
            <a:ext cx="39243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Знаменитые женщины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[Чем известна]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[Чем известна]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[Чем известна]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Поздравление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открытку]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[Тёплые слова]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 праздником!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раздник с сердцами">
      <a:dk1>
        <a:srgbClr val="2B2320"/>
      </a:dk1>
      <a:lt1>
        <a:srgbClr val="FFFFFF"/>
      </a:lt1>
      <a:dk2>
        <a:srgbClr val="75625A"/>
      </a:dk2>
      <a:lt2>
        <a:srgbClr val="FCEFEA"/>
      </a:lt2>
      <a:accent1>
        <a:srgbClr val="E2583E"/>
      </a:accent1>
      <a:accent2>
        <a:srgbClr val="F2986F"/>
      </a:accent2>
      <a:accent3>
        <a:srgbClr val="F2DBD1"/>
      </a:accent3>
      <a:accent4>
        <a:srgbClr val="2F6F7E"/>
      </a:accent4>
      <a:accent5>
        <a:srgbClr val="F2986F"/>
      </a:accent5>
      <a:accent6>
        <a:srgbClr val="E2583E"/>
      </a:accent6>
      <a:hlink>
        <a:srgbClr val="E2583E"/>
      </a:hlink>
      <a:folHlink>
        <a:srgbClr val="75625A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Марта.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