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809750"/>
            <a:ext cx="9334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989070"/>
            <a:ext cx="9334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1809750"/>
            <a:ext cx="9334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750" y="3989070"/>
            <a:ext cx="9334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защитники Отечества]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750" y="1733550"/>
            <a:ext cx="9334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23 ФЕВРАЛЯ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История праздника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23145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39243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6" name="Oval 5"/>
          <p:cNvSpPr/>
          <p:nvPr/>
        </p:nvSpPr>
        <p:spPr>
          <a:xfrm>
            <a:off x="59721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24350" y="3952875"/>
            <a:ext cx="39243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96297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81950" y="2276475"/>
            <a:ext cx="39243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Рода войск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[Род войск]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[Род войск]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[Род войск]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[Герой или член семьи]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это]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[Чем гордимся]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 праздником!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[Подпись]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таль">
      <a:dk1>
        <a:srgbClr val="1B2733"/>
      </a:dk1>
      <a:lt1>
        <a:srgbClr val="F3F5F7"/>
      </a:lt1>
      <a:dk2>
        <a:srgbClr val="5D6B78"/>
      </a:dk2>
      <a:lt2>
        <a:srgbClr val="E3E8ED"/>
      </a:lt2>
      <a:accent1>
        <a:srgbClr val="34607F"/>
      </a:accent1>
      <a:accent2>
        <a:srgbClr val="7C9CB4"/>
      </a:accent2>
      <a:accent3>
        <a:srgbClr val="CDD6DE"/>
      </a:accent3>
      <a:accent4>
        <a:srgbClr val="E08A2C"/>
      </a:accent4>
      <a:accent5>
        <a:srgbClr val="7C9CB4"/>
      </a:accent5>
      <a:accent6>
        <a:srgbClr val="34607F"/>
      </a:accent6>
      <a:hlink>
        <a:srgbClr val="34607F"/>
      </a:hlink>
      <a:folHlink>
        <a:srgbClr val="5D6B78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23 февраля.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