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День знаний, классный час]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1 СЕНТЯБРЯ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нового в этом году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будем изучать]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[Кружок]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[Когда]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[Событие]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[Когда]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Календарь года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Сентябрь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Декабрь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Март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Май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Слова на этот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[Цитата или пожелание классу]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началом учебного года!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Плитка">
      <a:dk1>
        <a:srgbClr val="2A1A2E"/>
      </a:dk1>
      <a:lt1>
        <a:srgbClr val="FFFFFF"/>
      </a:lt1>
      <a:dk2>
        <a:srgbClr val="715E75"/>
      </a:dk2>
      <a:lt2>
        <a:srgbClr val="F5ECF5"/>
      </a:lt2>
      <a:accent1>
        <a:srgbClr val="7A2E78"/>
      </a:accent1>
      <a:accent2>
        <a:srgbClr val="B867B5"/>
      </a:accent2>
      <a:accent3>
        <a:srgbClr val="E8D5E8"/>
      </a:accent3>
      <a:accent4>
        <a:srgbClr val="E8A33D"/>
      </a:accent4>
      <a:accent5>
        <a:srgbClr val="B867B5"/>
      </a:accent5>
      <a:accent6>
        <a:srgbClr val="7A2E78"/>
      </a:accent6>
      <a:hlink>
        <a:srgbClr val="7A2E78"/>
      </a:hlink>
      <a:folHlink>
        <a:srgbClr val="715E7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сентября.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